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1069-D392-4974-8BBF-23F31D7D2B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761A-4396-4544-BC47-0A0159A97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522920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Рассказчик: Фарахутдинова И.А , воспитатель 1 квалификационной категории </a:t>
            </a:r>
          </a:p>
          <a:p>
            <a:r>
              <a:rPr lang="ru-RU" b="1" dirty="0" smtClean="0">
                <a:latin typeface="Comic Sans MS" pitchFamily="66" charset="0"/>
              </a:rPr>
              <a:t>«МАДОУ Детский сад №90» «Оляпка»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604.png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7456" y="0"/>
            <a:ext cx="4896544" cy="6858000"/>
          </a:xfrm>
        </p:spPr>
      </p:pic>
      <p:pic>
        <p:nvPicPr>
          <p:cNvPr id="9" name="Рисунок 8" descr="IMG-04edcdec443c0c0109139281b37be5f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124878" cy="53285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196752"/>
            <a:ext cx="4264287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Нецветаева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Екатерина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Андреевна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933056"/>
            <a:ext cx="2808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Няня в семье  с 1938 г. по 1941г.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04.png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6732240" cy="5157192"/>
          </a:xfrm>
        </p:spPr>
      </p:pic>
      <p:pic>
        <p:nvPicPr>
          <p:cNvPr id="5" name="Рисунок 4" descr="IMG-f7c6f514eb01bd959c4b97354f65635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5760640" cy="403244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2752"/>
            <a:ext cx="74888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Рудакова Татьяна Ивановна</a:t>
            </a:r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052736"/>
            <a:ext cx="2808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Воспитатель с 1971 г. по 1999 г.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04.png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72000" cy="6858000"/>
          </a:xfrm>
        </p:spPr>
      </p:pic>
      <p:pic>
        <p:nvPicPr>
          <p:cNvPr id="5" name="Рисунок 4" descr="IMG-99a7cb848199152aa56a8006d436d3e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960440" cy="5302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628800"/>
            <a:ext cx="4264287" cy="2169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Фарахутдинова</a:t>
            </a:r>
          </a:p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Ирина</a:t>
            </a:r>
            <a:b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Алексеевна</a:t>
            </a:r>
            <a:endParaRPr lang="ru-RU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077072"/>
            <a:ext cx="3528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Воспитатель с 1991г. по настоящее время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Рудакова Татьяна Ивановна  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2020-05-14T15:48:08Z</dcterms:created>
  <dcterms:modified xsi:type="dcterms:W3CDTF">2020-05-14T16:39:05Z</dcterms:modified>
</cp:coreProperties>
</file>